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896" y="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3B71B2-2A22-4378-B399-A6946C2F7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E72FAC-FEA0-4A53-8517-95C9A74A1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4D670B-1BEB-49A3-B694-F6DE2F5D9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9481B8-7D71-41E1-959A-B3401E0AF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193CB6-C81C-4A22-8E93-E6844A11C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5888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7D277F-CFC1-4150-B09A-3345AF20C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D0B75D-6932-4495-8DAE-3259B801E9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DF1BEA-B9EF-4554-B12F-74E7E008C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523981-1ED7-45DF-85CE-C17274245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D65773-7DF1-4CEF-A191-04DD485AE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903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DC3AEF7-6DFE-44D4-9ABE-E545E1CD92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699D08-664A-41D5-8E7E-139141ACB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429B1-93F3-4785-94E2-35B42AA30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4362E6-36B4-4802-BEB6-558F58F78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9DA856-79FB-4E3B-BAEF-C91531607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736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96BF7-2BA3-4227-AAED-4525160C2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1C6D57-EA5A-44F3-B610-4EDF36C7D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72ECCE-8B10-43CC-A8E8-04F897080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3BB535-D3B7-441A-8AB9-1B476A42C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7AF197-5B79-4C73-A23D-DC64268DB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08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41AA8-EC09-4171-984C-4629AB573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670155-DDB9-49A4-B5E7-FC927C8D1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CAA2DD-361A-4B89-8FF6-969A9C869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ABA17E-B43C-4439-9F48-31BFE2A05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5A028F-6E62-442D-BFFB-0D0545CB5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6563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C175E1-2A0A-4E5F-8697-893FF8745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5B8212-057B-45B0-B66B-2D411FD4D6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D5140F-4D69-4D4F-B4D2-EB3FCFEF21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40E565-615D-4EC2-A699-1B81E57FC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EAFBCC-3C0C-4F92-88B2-A05B52CA7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9075A7-7002-4EF3-BAEE-4F44ACF0B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317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17C7F5-32E6-4162-B739-2A3F306BD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C83726-0755-4926-92B3-F894CBB37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9F581B-7984-4A8E-8FAA-27E873169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E3EE318-D527-40E8-949B-2F8986D165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D0A864-592B-46B9-96BF-4B66F6F46E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2A80FE-4891-47CA-A13E-012D0BEEA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7C37E66-F29C-4496-90CF-04E73659B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85AE89E-24AA-4AE3-97F8-E021854AC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861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5B2B2-1A49-4878-9DFA-5733D30A3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DC3341F-3348-4A06-A00A-675602F0A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DC7E68-40A6-4FF3-ABE0-C34876AB3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43C2AD4-D32F-46DC-BA63-DC4386838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317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622F555-1E87-4697-BDB3-4F8C37A22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1C5E4D-58E2-40FA-B6C7-8B0BFB18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7F7B57-E376-4771-822B-25BB44C31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885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75C6B-5023-4D14-A23E-19B796848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15B4F-FB79-4F50-A3A1-C17E13D76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73A727-8612-43FC-9C23-F812773F90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DF11E3-321B-4DAF-A43B-3B948174C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384651-9F83-4888-AFFD-6E055FB0E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E4025A-E424-42FB-BC0E-E5FBB886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232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2160B9-9302-4AE5-A0A4-111CAF320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51086F0-1AD7-47B2-91B2-E42E901E0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1C292E-BCB7-42E4-BE80-072B00EF68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167347-4FFA-4778-A507-7DF184E6B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6335DF-B244-4989-A61B-4AFFF4A87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8E75EF-3EB3-42E5-821B-9E7E7B3D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80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E5C3AD3-2184-407F-945D-EAEDE2600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DDC773-1013-4033-88F5-095104503E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90D44A-E723-4E91-8739-B90E3C5AA6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6D999B-061C-40E9-9ACA-C42EC3E50982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2E12D9-585C-4E25-B8D0-CE388C6E6F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A33C4A-AFDB-4302-BC4A-73D115D10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355529-CE49-429B-AF9F-660DF2790D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794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C6E85B2-0DE0-46C1-A232-D45478EA2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86" y="575917"/>
            <a:ext cx="6401693" cy="49441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923B068-C543-4B57-8E24-390807F97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307" y="564874"/>
            <a:ext cx="6093693" cy="495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24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5-03-25 15-00-08">
            <a:hlinkClick r:id="" action="ppaction://media"/>
            <a:extLst>
              <a:ext uri="{FF2B5EF4-FFF2-40B4-BE49-F238E27FC236}">
                <a16:creationId xmlns:a16="http://schemas.microsoft.com/office/drawing/2014/main" id="{56F6886D-E9D8-41CE-B2C0-A6ECE26F09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5299" y="353615"/>
            <a:ext cx="11156951" cy="627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633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Chanhyeok Park</dc:creator>
  <cp:lastModifiedBy> </cp:lastModifiedBy>
  <cp:revision>1</cp:revision>
  <dcterms:created xsi:type="dcterms:W3CDTF">2025-03-25T06:02:02Z</dcterms:created>
  <dcterms:modified xsi:type="dcterms:W3CDTF">2025-03-25T06:02:15Z</dcterms:modified>
</cp:coreProperties>
</file>

<file path=docProps/thumbnail.jpeg>
</file>